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46671-9E93-4B20-A9CD-C7E8CB8CBFCF}" type="datetimeFigureOut">
              <a:rPr lang="en-US" smtClean="0"/>
              <a:t>8/3/2009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0AD29-F1CE-40AE-9D4E-8A4397C97B6A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0AD29-F1CE-40AE-9D4E-8A4397C97B6A}" type="slidenum">
              <a:rPr lang="en-NZ" smtClean="0"/>
              <a:t>1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DAF7-D3F0-406B-9F93-1A1CA611F65C}" type="datetimeFigureOut">
              <a:rPr lang="en-US" smtClean="0"/>
              <a:t>8/3/2009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867B-072E-4EBA-872D-24173DF5759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DAF7-D3F0-406B-9F93-1A1CA611F65C}" type="datetimeFigureOut">
              <a:rPr lang="en-US" smtClean="0"/>
              <a:t>8/3/2009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867B-072E-4EBA-872D-24173DF5759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DAF7-D3F0-406B-9F93-1A1CA611F65C}" type="datetimeFigureOut">
              <a:rPr lang="en-US" smtClean="0"/>
              <a:t>8/3/2009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867B-072E-4EBA-872D-24173DF5759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DAF7-D3F0-406B-9F93-1A1CA611F65C}" type="datetimeFigureOut">
              <a:rPr lang="en-US" smtClean="0"/>
              <a:t>8/3/2009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867B-072E-4EBA-872D-24173DF5759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DAF7-D3F0-406B-9F93-1A1CA611F65C}" type="datetimeFigureOut">
              <a:rPr lang="en-US" smtClean="0"/>
              <a:t>8/3/2009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867B-072E-4EBA-872D-24173DF5759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DAF7-D3F0-406B-9F93-1A1CA611F65C}" type="datetimeFigureOut">
              <a:rPr lang="en-US" smtClean="0"/>
              <a:t>8/3/2009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867B-072E-4EBA-872D-24173DF5759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DAF7-D3F0-406B-9F93-1A1CA611F65C}" type="datetimeFigureOut">
              <a:rPr lang="en-US" smtClean="0"/>
              <a:t>8/3/2009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867B-072E-4EBA-872D-24173DF5759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DAF7-D3F0-406B-9F93-1A1CA611F65C}" type="datetimeFigureOut">
              <a:rPr lang="en-US" smtClean="0"/>
              <a:t>8/3/2009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867B-072E-4EBA-872D-24173DF5759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DAF7-D3F0-406B-9F93-1A1CA611F65C}" type="datetimeFigureOut">
              <a:rPr lang="en-US" smtClean="0"/>
              <a:t>8/3/2009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867B-072E-4EBA-872D-24173DF5759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DAF7-D3F0-406B-9F93-1A1CA611F65C}" type="datetimeFigureOut">
              <a:rPr lang="en-US" smtClean="0"/>
              <a:t>8/3/2009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867B-072E-4EBA-872D-24173DF5759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2DAF7-D3F0-406B-9F93-1A1CA611F65C}" type="datetimeFigureOut">
              <a:rPr lang="en-US" smtClean="0"/>
              <a:t>8/3/2009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867B-072E-4EBA-872D-24173DF5759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2DAF7-D3F0-406B-9F93-1A1CA611F65C}" type="datetimeFigureOut">
              <a:rPr lang="en-US" smtClean="0"/>
              <a:t>8/3/2009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A867B-072E-4EBA-872D-24173DF5759C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ildyourwildself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hyperlink" Target="http://www.starfall.com/" TargetMode="External"/><Relationship Id="rId4" Type="http://schemas.openxmlformats.org/officeDocument/2006/relationships/hyperlink" Target="http://www.teachers.ash.org.au/jeather/writingfun/writingfun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538" y="714356"/>
            <a:ext cx="6357982" cy="500065"/>
          </a:xfrm>
          <a:gradFill>
            <a:gsLst>
              <a:gs pos="0">
                <a:schemeClr val="accent4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txBody>
          <a:bodyPr>
            <a:normAutofit fontScale="90000"/>
          </a:bodyPr>
          <a:lstStyle/>
          <a:p>
            <a:r>
              <a:rPr lang="en-NZ" dirty="0" smtClean="0"/>
              <a:t>Literacy Activities</a:t>
            </a:r>
            <a:endParaRPr lang="en-NZ" dirty="0"/>
          </a:p>
        </p:txBody>
      </p:sp>
      <p:sp>
        <p:nvSpPr>
          <p:cNvPr id="4" name="Action Button: Custom 3">
            <a:hlinkClick r:id="rId3" highlightClick="1"/>
          </p:cNvPr>
          <p:cNvSpPr/>
          <p:nvPr/>
        </p:nvSpPr>
        <p:spPr>
          <a:xfrm>
            <a:off x="1214414" y="2071678"/>
            <a:ext cx="1857388" cy="857256"/>
          </a:xfrm>
          <a:prstGeom prst="actionButtonBlank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Build your wild self</a:t>
            </a:r>
            <a:endParaRPr lang="en-NZ" dirty="0"/>
          </a:p>
        </p:txBody>
      </p:sp>
      <p:sp>
        <p:nvSpPr>
          <p:cNvPr id="7" name="Action Button: Custom 6">
            <a:hlinkClick r:id="rId4" highlightClick="1"/>
          </p:cNvPr>
          <p:cNvSpPr/>
          <p:nvPr/>
        </p:nvSpPr>
        <p:spPr>
          <a:xfrm>
            <a:off x="5500694" y="2071678"/>
            <a:ext cx="1857388" cy="857256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Writing Fun</a:t>
            </a:r>
            <a:endParaRPr lang="en-NZ" dirty="0"/>
          </a:p>
        </p:txBody>
      </p:sp>
      <p:sp>
        <p:nvSpPr>
          <p:cNvPr id="8" name="Action Button: Custom 7">
            <a:hlinkClick r:id="rId5" highlightClick="1"/>
          </p:cNvPr>
          <p:cNvSpPr/>
          <p:nvPr/>
        </p:nvSpPr>
        <p:spPr>
          <a:xfrm>
            <a:off x="3357554" y="2071678"/>
            <a:ext cx="1857388" cy="857256"/>
          </a:xfrm>
          <a:prstGeom prst="actionButtonBlank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err="1" smtClean="0"/>
              <a:t>Starfall</a:t>
            </a:r>
            <a:endParaRPr lang="en-NZ" dirty="0"/>
          </a:p>
        </p:txBody>
      </p:sp>
      <p:pic>
        <p:nvPicPr>
          <p:cNvPr id="1027" name="Picture 3" descr="C:\Users\roban31p\AppData\Local\Microsoft\Windows\Temporary Internet Files\Content.IE5\GNRGFPB4\MPj0438411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00232" y="3357562"/>
            <a:ext cx="4714908" cy="31567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10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Literacy Activities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roban31p</dc:creator>
  <cp:lastModifiedBy>roban31p</cp:lastModifiedBy>
  <cp:revision>2</cp:revision>
  <dcterms:created xsi:type="dcterms:W3CDTF">2009-08-03T00:04:27Z</dcterms:created>
  <dcterms:modified xsi:type="dcterms:W3CDTF">2009-08-03T00:42:16Z</dcterms:modified>
</cp:coreProperties>
</file>